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6" r:id="rId8"/>
    <p:sldId id="267" r:id="rId9"/>
    <p:sldId id="259" r:id="rId10"/>
    <p:sldId id="260" r:id="rId11"/>
    <p:sldId id="261" r:id="rId12"/>
    <p:sldId id="262" r:id="rId13"/>
    <p:sldId id="263" r:id="rId14"/>
    <p:sldId id="268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0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8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4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4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5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1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11ECF-1048-4E9A-B3B3-B2DDEBF9BA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70A9-B988-4FEC-A3C1-5670F16AE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5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bit.ly/webapimv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visionappdev" TargetMode="External"/><Relationship Id="rId5" Type="http://schemas.openxmlformats.org/officeDocument/2006/relationships/hyperlink" Target="https://github.com/jeremylikness" TargetMode="External"/><Relationship Id="rId4" Type="http://schemas.openxmlformats.org/officeDocument/2006/relationships/hyperlink" Target="http://bit.ly/coderblo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bit.ly/ivisionappdev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.clipartpanda.com/open-hand-outline-hand-clip-art_140413862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633" y="2137217"/>
            <a:ext cx="2888733" cy="153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2201"/>
            <a:ext cx="9144000" cy="23876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AWESM Stack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443394"/>
            <a:ext cx="9144000" cy="1655762"/>
          </a:xfrm>
        </p:spPr>
        <p:txBody>
          <a:bodyPr/>
          <a:lstStyle/>
          <a:p>
            <a:r>
              <a:rPr lang="en-US" dirty="0" smtClean="0"/>
              <a:t>Or “Unicorns Really Exist”</a:t>
            </a:r>
            <a:endParaRPr lang="en-US" dirty="0"/>
          </a:p>
        </p:txBody>
      </p:sp>
      <p:pic>
        <p:nvPicPr>
          <p:cNvPr id="1026" name="Picture 2" descr="Atlanta Code Ca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18852"/>
            <a:ext cx="97536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5404260"/>
            <a:ext cx="695325" cy="695325"/>
          </a:xfrm>
          <a:prstGeom prst="rect">
            <a:avLst/>
          </a:prstGeom>
        </p:spPr>
      </p:pic>
      <p:pic>
        <p:nvPicPr>
          <p:cNvPr id="1032" name="Picture 8" descr="iVi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89" y="4922944"/>
            <a:ext cx="2809839" cy="1176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4822" y="5514381"/>
            <a:ext cx="292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JeremyLikness</a:t>
            </a:r>
            <a:endParaRPr lang="en-US" sz="3200" dirty="0"/>
          </a:p>
        </p:txBody>
      </p:sp>
      <p:pic>
        <p:nvPicPr>
          <p:cNvPr id="7" name="Picture 4" descr="http://tse1.mm.bing.net/th?&amp;id=OIP.M0ca7b080e1dbbef69d7546e613de0530o0&amp;w=300&amp;h=300&amp;c=0&amp;pid=1.9&amp;rs=0&amp;p=0&amp;r=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44" y="3027468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9,500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Office Audits Captured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 &amp; Unit Client &amp; Server Tests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Healthcare Providers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Weeks to Build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SQL?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is </a:t>
            </a:r>
            <a:r>
              <a:rPr lang="en-US" i="1" u="sng" dirty="0" smtClean="0"/>
              <a:t>Not</a:t>
            </a:r>
            <a:r>
              <a:rPr lang="en-US" dirty="0" smtClean="0"/>
              <a:t> AWESM Like a Built-in Dog Carrier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146" y="1581725"/>
            <a:ext cx="7599708" cy="4745596"/>
          </a:xfrm>
        </p:spPr>
      </p:pic>
    </p:spTree>
    <p:extLst>
      <p:ext uri="{BB962C8B-B14F-4D97-AF65-F5344CB8AC3E}">
        <p14:creationId xmlns:p14="http://schemas.microsoft.com/office/powerpoint/2010/main" val="35159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High Performance and Scalability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High Availability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Impressive Security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Immediately Recoverable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Memory and Cloud</a:t>
            </a:r>
          </a:p>
        </p:txBody>
      </p:sp>
    </p:spTree>
    <p:extLst>
      <p:ext uri="{BB962C8B-B14F-4D97-AF65-F5344CB8AC3E}">
        <p14:creationId xmlns:p14="http://schemas.microsoft.com/office/powerpoint/2010/main" val="28694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SQL In the Cloud</a:t>
            </a:r>
            <a:endParaRPr lang="en-US" dirty="0"/>
          </a:p>
        </p:txBody>
      </p:sp>
      <p:pic>
        <p:nvPicPr>
          <p:cNvPr id="3078" name="Picture 6" descr="http://atom.smasher.org/construction/construction.jpg.php?l1=&amp;l2=&amp;l3=&amp;l4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8" y="1825625"/>
            <a:ext cx="3263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Entity Framework?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is </a:t>
            </a:r>
            <a:r>
              <a:rPr lang="en-US" i="1" u="sng" dirty="0" smtClean="0"/>
              <a:t>Not</a:t>
            </a:r>
            <a:r>
              <a:rPr lang="en-US" dirty="0" smtClean="0"/>
              <a:t> AWESM Like Chuck Norris vs. Steven </a:t>
            </a:r>
            <a:r>
              <a:rPr lang="en-US" dirty="0" err="1" smtClean="0"/>
              <a:t>Seagal</a:t>
            </a:r>
            <a:endParaRPr lang="en-US" dirty="0"/>
          </a:p>
        </p:txBody>
      </p:sp>
      <p:pic>
        <p:nvPicPr>
          <p:cNvPr id="1026" name="Picture 2" descr="http://media-cache-ak0.pinimg.com/736x/59/5b/ab/595bab2816988cba6c20ae809e8b83a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20094"/>
            <a:ext cx="47625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8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6966857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Deal in your Domain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Code First? Data First? Either or Both!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Validation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Speed of Development including Versioning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Flexibility (i.e. Direct Stored Procedure, etc.)</a:t>
            </a:r>
          </a:p>
        </p:txBody>
      </p:sp>
      <p:pic>
        <p:nvPicPr>
          <p:cNvPr id="1026" name="Picture 2" descr="Entity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881" y="1447007"/>
            <a:ext cx="3762375" cy="483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Entity Framework in Action</a:t>
            </a:r>
            <a:endParaRPr lang="en-US" dirty="0"/>
          </a:p>
        </p:txBody>
      </p:sp>
      <p:pic>
        <p:nvPicPr>
          <p:cNvPr id="4102" name="Picture 6" descr="https://c1.staticflickr.com/1/184/393577058_83eaeaf9e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94" y="1862252"/>
            <a:ext cx="5456011" cy="39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Web API?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is so AWESM?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Parts of the Stack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398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WebAPI</a:t>
            </a:r>
            <a:r>
              <a:rPr lang="en-US" dirty="0" smtClean="0"/>
              <a:t> is </a:t>
            </a:r>
            <a:r>
              <a:rPr lang="en-US" i="1" u="sng" dirty="0" smtClean="0"/>
              <a:t>Not</a:t>
            </a:r>
            <a:r>
              <a:rPr lang="en-US" dirty="0" smtClean="0"/>
              <a:t> AWESM Like Sugar Free Sugar</a:t>
            </a:r>
            <a:endParaRPr lang="en-US" dirty="0"/>
          </a:p>
        </p:txBody>
      </p:sp>
      <p:pic>
        <p:nvPicPr>
          <p:cNvPr id="2052" name="Picture 4" descr="http://markc1.typepad.com/.a/6a00d83451bb2969e201a510297ee4970c-p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38" y="1825625"/>
            <a:ext cx="38851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REST: It’s How Apps Talk™ (OK, just kidding on the Trademark)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JSON (can we put XML to REST already?)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Security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Routing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Behaviors</a:t>
            </a:r>
          </a:p>
        </p:txBody>
      </p:sp>
    </p:spTree>
    <p:extLst>
      <p:ext uri="{BB962C8B-B14F-4D97-AF65-F5344CB8AC3E}">
        <p14:creationId xmlns:p14="http://schemas.microsoft.com/office/powerpoint/2010/main" val="179504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Web API in Action</a:t>
            </a:r>
            <a:endParaRPr lang="en-US" dirty="0"/>
          </a:p>
        </p:txBody>
      </p:sp>
      <p:pic>
        <p:nvPicPr>
          <p:cNvPr id="5124" name="Picture 4" descr="http://atom.smasher.org/highway/highway-sign.jpg.php?p=&amp;l1=&amp;l2=&amp;l3=&amp;l4=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51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67" y="258989"/>
            <a:ext cx="11781064" cy="1398361"/>
          </a:xfrm>
        </p:spPr>
        <p:txBody>
          <a:bodyPr/>
          <a:lstStyle/>
          <a:p>
            <a:r>
              <a:rPr lang="en-US" dirty="0" smtClean="0"/>
              <a:t>Web API Design </a:t>
            </a:r>
            <a:r>
              <a:rPr lang="en-US" dirty="0"/>
              <a:t>Jump </a:t>
            </a:r>
            <a:r>
              <a:rPr lang="en-US" dirty="0" smtClean="0"/>
              <a:t>Start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bit.ly/webapimva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108" y="1461406"/>
            <a:ext cx="9953783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ASP.NET MVC?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is </a:t>
            </a:r>
            <a:r>
              <a:rPr lang="en-US" i="1" u="sng" dirty="0" smtClean="0"/>
              <a:t>Not</a:t>
            </a:r>
            <a:r>
              <a:rPr lang="en-US" dirty="0" smtClean="0"/>
              <a:t> AWESM Like Dehydrated Water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52" y="1825625"/>
            <a:ext cx="5813896" cy="4351338"/>
          </a:xfrm>
        </p:spPr>
      </p:pic>
    </p:spTree>
    <p:extLst>
      <p:ext uri="{BB962C8B-B14F-4D97-AF65-F5344CB8AC3E}">
        <p14:creationId xmlns:p14="http://schemas.microsoft.com/office/powerpoint/2010/main" val="20013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RAZR Engine (or others)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Security</a:t>
            </a:r>
          </a:p>
          <a:p>
            <a:endParaRPr lang="en-US" dirty="0"/>
          </a:p>
          <a:p>
            <a:r>
              <a:rPr lang="en-US" dirty="0" smtClean="0"/>
              <a:t>Multi-Lingual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 smtClean="0"/>
              <a:t>Integration, Logging, and Tracing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Bundling</a:t>
            </a:r>
          </a:p>
        </p:txBody>
      </p:sp>
    </p:spTree>
    <p:extLst>
      <p:ext uri="{BB962C8B-B14F-4D97-AF65-F5344CB8AC3E}">
        <p14:creationId xmlns:p14="http://schemas.microsoft.com/office/powerpoint/2010/main" val="116641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ASP.NET MVC</a:t>
            </a:r>
            <a:endParaRPr lang="en-US" dirty="0"/>
          </a:p>
        </p:txBody>
      </p:sp>
      <p:pic>
        <p:nvPicPr>
          <p:cNvPr id="6146" name="Picture 2" descr="http://3.bp.blogspot.com/-tZ40za11pLU/Tgdgd7WTk3I/AAAAAAAABQ8/PYtWOtkvDLI/s1600/Zombie+Sign+Florence+K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79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AngularJS?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 is </a:t>
            </a:r>
            <a:r>
              <a:rPr lang="en-US" i="1" u="sng" dirty="0" smtClean="0"/>
              <a:t>Not</a:t>
            </a:r>
            <a:r>
              <a:rPr lang="en-US" dirty="0" smtClean="0"/>
              <a:t> AWESM Like a Ski Mask Beard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0" y="2064544"/>
            <a:ext cx="3822700" cy="3873500"/>
          </a:xfrm>
        </p:spPr>
      </p:pic>
    </p:spTree>
    <p:extLst>
      <p:ext uri="{BB962C8B-B14F-4D97-AF65-F5344CB8AC3E}">
        <p14:creationId xmlns:p14="http://schemas.microsoft.com/office/powerpoint/2010/main" val="21765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Jeremy Likness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17" y="365125"/>
            <a:ext cx="1734483" cy="1734483"/>
          </a:xfrm>
        </p:spPr>
      </p:pic>
      <p:sp>
        <p:nvSpPr>
          <p:cNvPr id="5" name="TextBox 4"/>
          <p:cNvSpPr txBox="1"/>
          <p:nvPr/>
        </p:nvSpPr>
        <p:spPr>
          <a:xfrm>
            <a:off x="838200" y="1690687"/>
            <a:ext cx="86253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34 years … Writing Software since 1981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21 years … Enterprise Software since 1994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20 years … Web Software since, well, the Web</a:t>
            </a:r>
            <a:br>
              <a:rPr lang="en-US" sz="2800" dirty="0" smtClean="0"/>
            </a:br>
            <a:r>
              <a:rPr lang="en-US" sz="2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6 years … Microsoft MVP </a:t>
            </a:r>
            <a:br>
              <a:rPr lang="en-US" sz="2800" dirty="0" smtClean="0"/>
            </a:b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4 years … AngularJS since 2011 </a:t>
            </a:r>
          </a:p>
        </p:txBody>
      </p:sp>
    </p:spTree>
    <p:extLst>
      <p:ext uri="{BB962C8B-B14F-4D97-AF65-F5344CB8AC3E}">
        <p14:creationId xmlns:p14="http://schemas.microsoft.com/office/powerpoint/2010/main" val="22428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Expressions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Data-Binding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Dependency Injection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Tools and Templates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6178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Hands-on with AngularJS</a:t>
            </a:r>
            <a:endParaRPr lang="en-US" dirty="0"/>
          </a:p>
        </p:txBody>
      </p:sp>
      <p:pic>
        <p:nvPicPr>
          <p:cNvPr id="7170" name="Picture 2" descr="http://www.urbanghostsmedia.com/wp-content/uploads/2010/03/sign-dead-en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75" y="1825625"/>
            <a:ext cx="40104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83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5404260"/>
            <a:ext cx="695325" cy="695325"/>
          </a:xfrm>
          <a:prstGeom prst="rect">
            <a:avLst/>
          </a:prstGeom>
        </p:spPr>
      </p:pic>
      <p:pic>
        <p:nvPicPr>
          <p:cNvPr id="1032" name="Picture 8" descr="iV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89" y="4922944"/>
            <a:ext cx="2809839" cy="1176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4822" y="5514381"/>
            <a:ext cx="292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JeremyLikness</a:t>
            </a:r>
            <a:endParaRPr lang="en-US" sz="3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http://bit.ly/coderblog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https://github.com/jeremylikness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6"/>
              </a:rPr>
              <a:t>http://bit.ly/ivisionappdev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 about the AWESM?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http://bit.ly/ivisionappdev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5" y="2038468"/>
            <a:ext cx="4631970" cy="392565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67" y="1690688"/>
            <a:ext cx="6158665" cy="44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0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AWESM?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i="1" u="sng" dirty="0" smtClean="0"/>
              <a:t>Not</a:t>
            </a:r>
            <a:r>
              <a:rPr lang="en-US" dirty="0" smtClean="0"/>
              <a:t> AWESM Like a Lego Death Star…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77244"/>
            <a:ext cx="7620000" cy="3848100"/>
          </a:xfrm>
        </p:spPr>
      </p:pic>
    </p:spTree>
    <p:extLst>
      <p:ext uri="{BB962C8B-B14F-4D97-AF65-F5344CB8AC3E}">
        <p14:creationId xmlns:p14="http://schemas.microsoft.com/office/powerpoint/2010/main" val="147491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i="1" u="sng" dirty="0" smtClean="0"/>
              <a:t>Is</a:t>
            </a:r>
            <a:r>
              <a:rPr lang="en-US" dirty="0" smtClean="0"/>
              <a:t> AWESM Like This…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ngularJS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W</a:t>
            </a:r>
            <a:r>
              <a:rPr lang="en-US" dirty="0" err="1" smtClean="0"/>
              <a:t>ebAPI</a:t>
            </a:r>
            <a:r>
              <a:rPr lang="en-US" dirty="0" smtClean="0"/>
              <a:t> (ASP .NET)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ntity </a:t>
            </a:r>
            <a:r>
              <a:rPr lang="en-US" dirty="0" err="1" smtClean="0"/>
              <a:t>Framwork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QL Server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VC (ASP .NET)</a:t>
            </a:r>
          </a:p>
        </p:txBody>
      </p:sp>
    </p:spTree>
    <p:extLst>
      <p:ext uri="{BB962C8B-B14F-4D97-AF65-F5344CB8AC3E}">
        <p14:creationId xmlns:p14="http://schemas.microsoft.com/office/powerpoint/2010/main" val="28259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80,000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TypeScript Code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Developers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Times Improvement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Years of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#2: In 6 Months (1/3 Complete)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5.5 Million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88129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86,480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38058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43,620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87987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16,712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37916" y="1825625"/>
            <a:ext cx="1959429" cy="106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371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19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Unique Transactions Tracked in SQL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88129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SQL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38058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C# Code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87987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Lines of TypeScript Code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37915" y="2931772"/>
            <a:ext cx="1959429" cy="10695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User 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09F4778711C144AF824CECBE38C8D3" ma:contentTypeVersion="0" ma:contentTypeDescription="Create a new document." ma:contentTypeScope="" ma:versionID="643c5dc675300cb3b6698ef7398bc79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e0e3112098b4d1518554ee266199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69ADDE-1688-4DF0-B8C3-6E0E393E70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185A1E-3993-4BF0-9194-557E35594B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D1950F-95C6-4A35-8918-258BA55684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173</TotalTime>
  <Words>315</Words>
  <Application>Microsoft Office PowerPoint</Application>
  <PresentationFormat>Widescreen</PresentationFormat>
  <Paragraphs>145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 AWESM Stack</vt:lpstr>
      <vt:lpstr>Agenda</vt:lpstr>
      <vt:lpstr>Jeremy Likness</vt:lpstr>
      <vt:lpstr>http://bit.ly/ivisionappdev </vt:lpstr>
      <vt:lpstr>What is …</vt:lpstr>
      <vt:lpstr>It’s Not AWESM Like a Lego Death Star…</vt:lpstr>
      <vt:lpstr>It Is AWESM Like This…</vt:lpstr>
      <vt:lpstr>Case Study #1</vt:lpstr>
      <vt:lpstr>Case Study #2: In 6 Months (1/3 Complete)</vt:lpstr>
      <vt:lpstr>Case Study #3</vt:lpstr>
      <vt:lpstr>What is …</vt:lpstr>
      <vt:lpstr>SQL is Not AWESM Like a Built-in Dog Carrier </vt:lpstr>
      <vt:lpstr>It Is AWESM Like This…</vt:lpstr>
      <vt:lpstr>Demo: SQL In the Cloud</vt:lpstr>
      <vt:lpstr>What is …</vt:lpstr>
      <vt:lpstr>EF is Not AWESM Like Chuck Norris vs. Steven Seagal</vt:lpstr>
      <vt:lpstr>It Is AWESM Like This…</vt:lpstr>
      <vt:lpstr>Demo: Entity Framework in Action</vt:lpstr>
      <vt:lpstr>What is …</vt:lpstr>
      <vt:lpstr>WebAPI is Not AWESM Like Sugar Free Sugar</vt:lpstr>
      <vt:lpstr>It Is AWESM Like This…</vt:lpstr>
      <vt:lpstr>Demo: Web API in Action</vt:lpstr>
      <vt:lpstr>Web API Design Jump Start http://bit.ly/webapimva </vt:lpstr>
      <vt:lpstr>What is …</vt:lpstr>
      <vt:lpstr>MVC is Not AWESM Like Dehydrated Water</vt:lpstr>
      <vt:lpstr>It Is AWESM Like This…</vt:lpstr>
      <vt:lpstr>Demo: ASP.NET MVC</vt:lpstr>
      <vt:lpstr>What is …</vt:lpstr>
      <vt:lpstr>AngularJS is Not AWESM Like a Ski Mask Beard</vt:lpstr>
      <vt:lpstr>It Is AWESM Like This…</vt:lpstr>
      <vt:lpstr>Demo: Hands-on with AngularJS</vt:lpstr>
      <vt:lpstr>Questions about the AWESM?</vt:lpstr>
    </vt:vector>
  </TitlesOfParts>
  <Company>iVision,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AWESM Stack</dc:title>
  <dc:creator>Jeremy Likness</dc:creator>
  <cp:lastModifiedBy>Jeremy Likness</cp:lastModifiedBy>
  <cp:revision>22</cp:revision>
  <dcterms:created xsi:type="dcterms:W3CDTF">2015-10-21T13:05:07Z</dcterms:created>
  <dcterms:modified xsi:type="dcterms:W3CDTF">2015-10-23T21:33:39Z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0x0101008309F4778711C144AF824CECBE38C8D3</vt:lpwstr>
  </property>
</Properties>
</file>